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1B-EDB0-4BF3-AF2E-EA60098F2572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26B2-0EB2-4E8A-8E28-270A5A999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53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1B-EDB0-4BF3-AF2E-EA60098F2572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26B2-0EB2-4E8A-8E28-270A5A999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57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1B-EDB0-4BF3-AF2E-EA60098F2572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26B2-0EB2-4E8A-8E28-270A5A999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6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1B-EDB0-4BF3-AF2E-EA60098F2572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26B2-0EB2-4E8A-8E28-270A5A999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28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1B-EDB0-4BF3-AF2E-EA60098F2572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26B2-0EB2-4E8A-8E28-270A5A999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04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1B-EDB0-4BF3-AF2E-EA60098F2572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26B2-0EB2-4E8A-8E28-270A5A999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28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1B-EDB0-4BF3-AF2E-EA60098F2572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26B2-0EB2-4E8A-8E28-270A5A999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97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1B-EDB0-4BF3-AF2E-EA60098F2572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26B2-0EB2-4E8A-8E28-270A5A999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14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1B-EDB0-4BF3-AF2E-EA60098F2572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26B2-0EB2-4E8A-8E28-270A5A999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20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1B-EDB0-4BF3-AF2E-EA60098F2572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26B2-0EB2-4E8A-8E28-270A5A999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89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01B-EDB0-4BF3-AF2E-EA60098F2572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26B2-0EB2-4E8A-8E28-270A5A999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57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F01B-EDB0-4BF3-AF2E-EA60098F2572}" type="datetimeFigureOut">
              <a:rPr lang="de-DE" smtClean="0"/>
              <a:t>12.05.2015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226B2-0EB2-4E8A-8E28-270A5A999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75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360" y="155985"/>
            <a:ext cx="9144000" cy="2387600"/>
          </a:xfrm>
        </p:spPr>
        <p:txBody>
          <a:bodyPr/>
          <a:lstStyle/>
          <a:p>
            <a:r>
              <a:rPr lang="de-DE" dirty="0" smtClean="0"/>
              <a:t>Wer ist Jesus?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9343" y="2610694"/>
            <a:ext cx="9144000" cy="1190625"/>
          </a:xfrm>
        </p:spPr>
        <p:txBody>
          <a:bodyPr/>
          <a:lstStyle/>
          <a:p>
            <a:r>
              <a:rPr lang="de-DE" dirty="0" smtClean="0"/>
              <a:t>Ist unser Glaube wahr und zuverlässig?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365" y="926273"/>
            <a:ext cx="3137964" cy="490306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720742" y="46387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„Wenn man alles ausgeschlossen hat, was unmöglich ist, dann muss das, was übrigbleibt, die Wahrheit sein, so unwahrscheinlich das auch sein mag.“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737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78092" y="329010"/>
            <a:ext cx="7905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Fragen:  „Ist das nicht alles schon vor sehr langer Zeit aufgeschrieben worden? Woher wissen wir, dass der ursprüngliche Text nicht im Lauf der Zeit verändert wurde?“ 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119501"/>
              </p:ext>
            </p:extLst>
          </p:nvPr>
        </p:nvGraphicFramePr>
        <p:xfrm>
          <a:off x="1752601" y="1682909"/>
          <a:ext cx="8477250" cy="3169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082"/>
                <a:gridCol w="1695082"/>
                <a:gridCol w="1695082"/>
                <a:gridCol w="1696002"/>
                <a:gridCol w="169600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Werk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Entstehungszeit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Erste Handschrift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Zeitspanne (in Jahren)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Anzahl der Handschriften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Herodot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488-428 v.Chr.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900 n.Chr.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1300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Thukydides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460-100 v.Chr.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ca. 900 n. Chr.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1300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Tacitus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 n. Chr.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1100 n. Chr.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Cäsar: „Der Gallische Krieg"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58-50 v.Chr.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900 n.Chr.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950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9-10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Livius: „Römische Geschichte"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59 v.-17. n. Chr.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900 n.Chr.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900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Neues</a:t>
                      </a:r>
                      <a:r>
                        <a:rPr lang="en-US" sz="1600" dirty="0">
                          <a:effectLst/>
                        </a:rPr>
                        <a:t> Testament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40-100 n. Chr.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130 n. Chr. </a:t>
                      </a:r>
                      <a:r>
                        <a:rPr lang="de-DE" sz="1600">
                          <a:effectLst/>
                        </a:rPr>
                        <a:t>(Fragmente)/ 350 n. Chr. (vollständig)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300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5000+grch., 10.000 lat., 9300 andere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6162675" y="4962525"/>
            <a:ext cx="507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nach F.F. Bruce (Prof. für Bibelkritik und – Auslegung)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247975" y="5777145"/>
            <a:ext cx="10163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F. J. A. Hort fasst zusammen: „Was Vielfalt und Umfang der Belege anbelangt, steht der Text des Neuen Testaments absolut unerreichbar und einzigartig da, weit vor allen anderen antiken Prosaschriften.“</a:t>
            </a:r>
            <a:endParaRPr lang="de-DE" dirty="0"/>
          </a:p>
        </p:txBody>
      </p:sp>
      <p:pic>
        <p:nvPicPr>
          <p:cNvPr id="6" name="Picture 2" descr="http://www.gesundheit-im-trend.de/images/produkte/i28/281-Lupe-gro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-33235"/>
            <a:ext cx="2762250" cy="20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56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547671" y="415654"/>
            <a:ext cx="557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Für wen halten die Leute Jesus?</a:t>
            </a:r>
            <a:endParaRPr lang="de-DE" sz="32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722922" y="1540042"/>
            <a:ext cx="7086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Heute sagen viele:</a:t>
            </a:r>
          </a:p>
          <a:p>
            <a:r>
              <a:rPr lang="de-DE" dirty="0" smtClean="0"/>
              <a:t>Er war nur ein Mensch, aber ein großer religiöser Lehrer (Religionsstifter).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22922" y="2583375"/>
            <a:ext cx="2794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Mohammedaner sagen:</a:t>
            </a:r>
          </a:p>
          <a:p>
            <a:r>
              <a:rPr lang="de-DE" dirty="0" smtClean="0"/>
              <a:t>Er war ein großer Prophet.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722921" y="5120989"/>
            <a:ext cx="794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Zeugen Jehovas sagen:</a:t>
            </a:r>
          </a:p>
          <a:p>
            <a:r>
              <a:rPr lang="de-DE" dirty="0" smtClean="0"/>
              <a:t>Er war der Christus, der Messias – Gottes gezeugter Sohn. Aber Jehova ist größer.</a:t>
            </a:r>
            <a:endParaRPr lang="de-DE" dirty="0"/>
          </a:p>
        </p:txBody>
      </p:sp>
      <p:pic>
        <p:nvPicPr>
          <p:cNvPr id="7" name="Picture 2" descr="http://www.gesundheit-im-trend.de/images/produkte/i28/281-Lupe-gro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0"/>
            <a:ext cx="2762250" cy="20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722921" y="3792991"/>
            <a:ext cx="708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Juden sagen:</a:t>
            </a:r>
          </a:p>
          <a:p>
            <a:r>
              <a:rPr lang="de-DE" dirty="0" smtClean="0"/>
              <a:t>Er war ein Wundertäter, aber ein Gotteslästerer.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682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52550" y="2090570"/>
            <a:ext cx="100203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Jesus in die Gegend von </a:t>
            </a:r>
            <a:r>
              <a:rPr lang="de-DE" sz="2800" b="1" i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Cäsarea</a:t>
            </a:r>
            <a:r>
              <a:rPr lang="de-DE" sz="2800" b="1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Philippi kam, fragte er seine Jünger: Für wen halten die Leute den Menschensohn? Sie sagten: Die einen für Johannes den Täufer; andere für Elia, wieder andere für Jeremia oder sonst einen Propheten</a:t>
            </a:r>
            <a:r>
              <a:rPr lang="de-DE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de-DE" sz="2800" b="1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800" b="1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sagte er zu ihnen: Ihr aber, für wen haltet ihr mich? Simon Petrus antwortete: Du bist der Messias, der Sohn des lebendigen Gottes!  Matthäus 16,13-16</a:t>
            </a:r>
            <a:endParaRPr lang="de-DE" sz="2800" dirty="0"/>
          </a:p>
        </p:txBody>
      </p:sp>
      <p:pic>
        <p:nvPicPr>
          <p:cNvPr id="4" name="Picture 2" descr="http://www.gesundheit-im-trend.de/images/produkte/i28/281-Lupe-gro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0"/>
            <a:ext cx="2762250" cy="20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ad 2"/>
          <p:cNvSpPr/>
          <p:nvPr/>
        </p:nvSpPr>
        <p:spPr>
          <a:xfrm>
            <a:off x="3253339" y="2876550"/>
            <a:ext cx="3166712" cy="685800"/>
          </a:xfrm>
          <a:prstGeom prst="donu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ad 5"/>
          <p:cNvSpPr/>
          <p:nvPr/>
        </p:nvSpPr>
        <p:spPr>
          <a:xfrm>
            <a:off x="8014907" y="2876550"/>
            <a:ext cx="1015365" cy="685800"/>
          </a:xfrm>
          <a:prstGeom prst="donu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Rad 6"/>
          <p:cNvSpPr/>
          <p:nvPr/>
        </p:nvSpPr>
        <p:spPr>
          <a:xfrm>
            <a:off x="5672329" y="3324425"/>
            <a:ext cx="1767840" cy="685800"/>
          </a:xfrm>
          <a:prstGeom prst="donu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695073" y="592306"/>
            <a:ext cx="5745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Für wen halten die Jünger Jesus?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60500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982" y="476803"/>
            <a:ext cx="3791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Jesus über sich selbst</a:t>
            </a:r>
            <a:endParaRPr lang="de-DE" sz="3200" b="1" dirty="0"/>
          </a:p>
        </p:txBody>
      </p:sp>
      <p:pic>
        <p:nvPicPr>
          <p:cNvPr id="3" name="Picture 2" descr="http://www.gesundheit-im-trend.de/images/produkte/i28/281-Lupe-gro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0"/>
            <a:ext cx="2762250" cy="20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735193" y="1552422"/>
            <a:ext cx="823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Joh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6: Ich bin das Brot des Lebens! Wenn ihr euren Hunger stillen wollt, kommt zu mir.</a:t>
            </a:r>
          </a:p>
          <a:p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Joh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8: Ich bin das Licht der Welt. Wer mir nachfolgt, wird nicht in der Finsternis umhergehen, sondern wird das Licht des Lebens haben.</a:t>
            </a:r>
          </a:p>
          <a:p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Joh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11: Ich bin die Auferstehung und das Leben! Wer an mich glaubt, wird leben, auch wenn er stirbt.</a:t>
            </a:r>
          </a:p>
          <a:p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Joh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14: Ich bin der Weg, die Wahrheit und das Leben. Niemand kommt zum Vater denn durch mich.</a:t>
            </a:r>
          </a:p>
          <a:p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Kommt her zu mir alle, die ihr mühselig und beladen seid.</a:t>
            </a:r>
          </a:p>
          <a:p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Wer mich aufnimmt, der nimmt Gott auf.</a:t>
            </a:r>
          </a:p>
          <a:p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Wer mich gesehen hat, der hat Gott gesehen.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7241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29313" y="380550"/>
            <a:ext cx="6953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Indirekte Hinweise über die Person Jesu</a:t>
            </a:r>
            <a:endParaRPr lang="de-DE" sz="3200" b="1" dirty="0"/>
          </a:p>
        </p:txBody>
      </p:sp>
      <p:sp>
        <p:nvSpPr>
          <p:cNvPr id="3" name="Rechteck 2"/>
          <p:cNvSpPr/>
          <p:nvPr/>
        </p:nvSpPr>
        <p:spPr>
          <a:xfrm>
            <a:off x="1713295" y="1581296"/>
            <a:ext cx="103182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Lehre: 			Bergpredigt usw.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Taten: 			Wunder, Heilungen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Charakter: 			Liebe, Demut, Vollmacht…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Erfüllung der Schrift:	&gt; 300 Prophezeiungen erfüllt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Auferstehung		Sieg über den Tod</a:t>
            </a:r>
            <a:b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	Grab leer</a:t>
            </a:r>
            <a:b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	Begegnungen mit Jüngern (&gt;500)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	Essen mit den Jüngern (mind. 2x)</a:t>
            </a:r>
            <a:b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	Gemeindewachstum</a:t>
            </a:r>
            <a:b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	Erfahrungen der Christen (seit 2000 Jahren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Ansprüche: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Sündenvergebung, Richter, Messias, </a:t>
            </a:r>
          </a:p>
        </p:txBody>
      </p:sp>
      <p:pic>
        <p:nvPicPr>
          <p:cNvPr id="4" name="Picture 2" descr="http://www.gesundheit-im-trend.de/images/produkte/i28/281-Lupe-gro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0"/>
            <a:ext cx="2762250" cy="20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9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R.: Du bist der Weg und die Wahrheit und das Leben.</a:t>
            </a:r>
          </a:p>
          <a:p>
            <a:r>
              <a:rPr lang="de-DE" dirty="0"/>
              <a:t>Wer dir Vertrauen schenkt, für den bist du das Licht.</a:t>
            </a:r>
          </a:p>
          <a:p>
            <a:r>
              <a:rPr lang="de-DE" dirty="0"/>
              <a:t>[Du willst ihn leiten und ihm wahres Leben geben,</a:t>
            </a:r>
          </a:p>
          <a:p>
            <a:r>
              <a:rPr lang="de-DE" dirty="0"/>
              <a:t>ewiges Leben wie dein Wort es verspricht.] (2x)</a:t>
            </a:r>
          </a:p>
          <a:p>
            <a:endParaRPr lang="de-DE" dirty="0"/>
          </a:p>
          <a:p>
            <a:r>
              <a:rPr lang="de-DE" dirty="0"/>
              <a:t>1. Das Brot bist du für den, der Lebenshunger hat.</a:t>
            </a:r>
          </a:p>
          <a:p>
            <a:r>
              <a:rPr lang="de-DE" dirty="0"/>
              <a:t>Und wenn er zu dir kommt, machst du ihn wirklich satt.</a:t>
            </a:r>
          </a:p>
          <a:p>
            <a:endParaRPr lang="de-DE" dirty="0"/>
          </a:p>
          <a:p>
            <a:r>
              <a:rPr lang="de-DE" dirty="0"/>
              <a:t>2. Die Tür bist du für den, der an sich selbst verzagt. </a:t>
            </a:r>
          </a:p>
          <a:p>
            <a:r>
              <a:rPr lang="de-DE" dirty="0"/>
              <a:t>Du machst ihn frei, wenn er ein Leben mit dir wagt.</a:t>
            </a:r>
          </a:p>
          <a:p>
            <a:endParaRPr lang="de-DE" dirty="0"/>
          </a:p>
          <a:p>
            <a:r>
              <a:rPr lang="de-DE" dirty="0"/>
              <a:t>3. Der Hirte bist du dem, den Lebensangst verwirrt:</a:t>
            </a:r>
          </a:p>
          <a:p>
            <a:r>
              <a:rPr lang="de-DE" dirty="0"/>
              <a:t>Begleitest ihn nach Haus, dass er sich nicht verirrt.</a:t>
            </a:r>
          </a:p>
          <a:p>
            <a:endParaRPr lang="de-DE" dirty="0"/>
          </a:p>
          <a:p>
            <a:r>
              <a:rPr lang="de-DE" dirty="0"/>
              <a:t>4. Der Weinstock bist du dem, der Kraft zum Leben sucht. </a:t>
            </a:r>
          </a:p>
          <a:p>
            <a:r>
              <a:rPr lang="de-DE" dirty="0"/>
              <a:t>Wenn er ganz bei dir bleibt, dann bringt er gute Frucht.</a:t>
            </a:r>
          </a:p>
        </p:txBody>
      </p:sp>
      <p:sp>
        <p:nvSpPr>
          <p:cNvPr id="3" name="Rechteck 2"/>
          <p:cNvSpPr/>
          <p:nvPr/>
        </p:nvSpPr>
        <p:spPr>
          <a:xfrm>
            <a:off x="8676308" y="6131913"/>
            <a:ext cx="9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FJ1_160</a:t>
            </a:r>
          </a:p>
        </p:txBody>
      </p:sp>
    </p:spTree>
    <p:extLst>
      <p:ext uri="{BB962C8B-B14F-4D97-AF65-F5344CB8AC3E}">
        <p14:creationId xmlns:p14="http://schemas.microsoft.com/office/powerpoint/2010/main" val="318608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48000" y="612845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1. Du bist mein Ziel, mein Gott.</a:t>
            </a:r>
          </a:p>
          <a:p>
            <a:r>
              <a:rPr lang="de-DE" dirty="0"/>
              <a:t>Du bist mein Halt, mein Gott.</a:t>
            </a:r>
          </a:p>
          <a:p>
            <a:r>
              <a:rPr lang="de-DE" dirty="0"/>
              <a:t>Du </a:t>
            </a:r>
            <a:r>
              <a:rPr lang="de-DE" dirty="0" err="1"/>
              <a:t>läßt</a:t>
            </a:r>
            <a:r>
              <a:rPr lang="de-DE" dirty="0"/>
              <a:t> mich keinen Tag allein.</a:t>
            </a:r>
          </a:p>
          <a:p>
            <a:r>
              <a:rPr lang="de-DE" dirty="0"/>
              <a:t>Du gibst mir Kraft, mein Gott,</a:t>
            </a:r>
          </a:p>
          <a:p>
            <a:r>
              <a:rPr lang="de-DE" dirty="0"/>
              <a:t>und ich vertraue dir.</a:t>
            </a:r>
          </a:p>
          <a:p>
            <a:r>
              <a:rPr lang="de-DE" dirty="0"/>
              <a:t>Du willst Herr allezeit mein alles sein.</a:t>
            </a:r>
          </a:p>
          <a:p>
            <a:endParaRPr lang="de-DE" dirty="0"/>
          </a:p>
          <a:p>
            <a:r>
              <a:rPr lang="de-DE" dirty="0"/>
              <a:t>2. Ich bin dein Kind, mein Gott,</a:t>
            </a:r>
          </a:p>
          <a:p>
            <a:r>
              <a:rPr lang="de-DE" dirty="0"/>
              <a:t>bin dein Geschöpf, mein Gott.</a:t>
            </a:r>
          </a:p>
          <a:p>
            <a:r>
              <a:rPr lang="de-DE" dirty="0"/>
              <a:t>Ich bin vor dir unendlich klein.</a:t>
            </a:r>
          </a:p>
          <a:p>
            <a:r>
              <a:rPr lang="de-DE" dirty="0"/>
              <a:t>Du machst mich groß, mein Gott,</a:t>
            </a:r>
          </a:p>
          <a:p>
            <a:r>
              <a:rPr lang="de-DE" dirty="0"/>
              <a:t>und machst mein Leben reich.</a:t>
            </a:r>
          </a:p>
          <a:p>
            <a:r>
              <a:rPr lang="de-DE" dirty="0"/>
              <a:t>Du willst Herr allezeit mein alles sein.</a:t>
            </a:r>
          </a:p>
          <a:p>
            <a:endParaRPr lang="de-DE" dirty="0"/>
          </a:p>
          <a:p>
            <a:r>
              <a:rPr lang="de-DE" dirty="0"/>
              <a:t>3. Ich preise dich, mein Gott.</a:t>
            </a:r>
          </a:p>
          <a:p>
            <a:r>
              <a:rPr lang="de-DE" dirty="0"/>
              <a:t>Ich danke dir, mein Gott,</a:t>
            </a:r>
          </a:p>
          <a:p>
            <a:r>
              <a:rPr lang="de-DE" dirty="0"/>
              <a:t>und stimme in das Loblied ein,</a:t>
            </a:r>
          </a:p>
          <a:p>
            <a:r>
              <a:rPr lang="de-DE" dirty="0"/>
              <a:t>das alle Welt dir singt,</a:t>
            </a:r>
          </a:p>
          <a:p>
            <a:r>
              <a:rPr lang="de-DE" dirty="0"/>
              <a:t>denn staunend fasse ich:</a:t>
            </a:r>
          </a:p>
          <a:p>
            <a:r>
              <a:rPr lang="de-DE" dirty="0"/>
              <a:t>Du willst Herr allezeit mein alles sein.</a:t>
            </a:r>
          </a:p>
        </p:txBody>
      </p:sp>
      <p:sp>
        <p:nvSpPr>
          <p:cNvPr id="3" name="Rechteck 2"/>
          <p:cNvSpPr/>
          <p:nvPr/>
        </p:nvSpPr>
        <p:spPr>
          <a:xfrm>
            <a:off x="7442842" y="6245156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hbl_1</a:t>
            </a:r>
          </a:p>
        </p:txBody>
      </p:sp>
    </p:spTree>
    <p:extLst>
      <p:ext uri="{BB962C8B-B14F-4D97-AF65-F5344CB8AC3E}">
        <p14:creationId xmlns:p14="http://schemas.microsoft.com/office/powerpoint/2010/main" val="63866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818</Words>
  <Application>Microsoft Office PowerPoint</Application>
  <PresentationFormat>Breitbild</PresentationFormat>
  <Paragraphs>108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Wer ist Jesus?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 ist Jesus?</dc:title>
  <dc:creator>Andreas Schmeinck</dc:creator>
  <cp:lastModifiedBy>Andreas Schmeinck</cp:lastModifiedBy>
  <cp:revision>15</cp:revision>
  <dcterms:created xsi:type="dcterms:W3CDTF">2015-05-12T06:52:35Z</dcterms:created>
  <dcterms:modified xsi:type="dcterms:W3CDTF">2015-05-12T15:30:34Z</dcterms:modified>
</cp:coreProperties>
</file>